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Nunito"/>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bold.fntdata"/><Relationship Id="rId14" Type="http://schemas.openxmlformats.org/officeDocument/2006/relationships/font" Target="fonts/Nunito-regular.fntdata"/><Relationship Id="rId17" Type="http://schemas.openxmlformats.org/officeDocument/2006/relationships/font" Target="fonts/Nunito-boldItalic.fntdata"/><Relationship Id="rId16"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a02227e53b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a02227e53b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a02227e53b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a02227e53b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a02227e53b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a02227e53b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a02227e53b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a02227e53b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a02227e53b_0_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a02227e53b_0_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a02227e53b_0_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a02227e53b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a02227e53b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a02227e53b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Find the Lag</a:t>
            </a:r>
            <a:endParaRPr/>
          </a:p>
        </p:txBody>
      </p:sp>
      <p:sp>
        <p:nvSpPr>
          <p:cNvPr id="129" name="Google Shape;129;p13"/>
          <p:cNvSpPr txBox="1"/>
          <p:nvPr>
            <p:ph idx="1" type="subTitle"/>
          </p:nvPr>
        </p:nvSpPr>
        <p:spPr>
          <a:xfrm>
            <a:off x="1858700" y="3176321"/>
            <a:ext cx="5361300" cy="808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Ruchir Chheda and Aditya Harakare</a:t>
            </a:r>
            <a:endParaRPr/>
          </a:p>
          <a:p>
            <a:pPr indent="0" lvl="0" marL="0" rtl="0" algn="ctr">
              <a:spcBef>
                <a:spcPts val="0"/>
              </a:spcBef>
              <a:spcAft>
                <a:spcPts val="0"/>
              </a:spcAft>
              <a:buNone/>
            </a:pPr>
            <a:r>
              <a:rPr lang="en"/>
              <a:t>Team ID - HA 226126</a:t>
            </a:r>
            <a:endParaRPr/>
          </a:p>
        </p:txBody>
      </p:sp>
      <p:pic>
        <p:nvPicPr>
          <p:cNvPr id="130" name="Google Shape;130;p13"/>
          <p:cNvPicPr preferRelativeResize="0"/>
          <p:nvPr/>
        </p:nvPicPr>
        <p:blipFill>
          <a:blip r:embed="rId3">
            <a:alphaModFix/>
          </a:blip>
          <a:stretch>
            <a:fillRect/>
          </a:stretch>
        </p:blipFill>
        <p:spPr>
          <a:xfrm>
            <a:off x="7219998" y="2040038"/>
            <a:ext cx="1224875" cy="1013690"/>
          </a:xfrm>
          <a:prstGeom prst="rect">
            <a:avLst/>
          </a:prstGeom>
          <a:noFill/>
          <a:ln>
            <a:noFill/>
          </a:ln>
        </p:spPr>
      </p:pic>
      <p:pic>
        <p:nvPicPr>
          <p:cNvPr id="131" name="Google Shape;131;p13"/>
          <p:cNvPicPr preferRelativeResize="0"/>
          <p:nvPr/>
        </p:nvPicPr>
        <p:blipFill>
          <a:blip r:embed="rId4">
            <a:alphaModFix/>
          </a:blip>
          <a:stretch>
            <a:fillRect/>
          </a:stretch>
        </p:blipFill>
        <p:spPr>
          <a:xfrm>
            <a:off x="553226" y="2040038"/>
            <a:ext cx="1224875" cy="10136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4"/>
          <p:cNvSpPr txBox="1"/>
          <p:nvPr>
            <p:ph type="title"/>
          </p:nvPr>
        </p:nvSpPr>
        <p:spPr>
          <a:xfrm>
            <a:off x="819150" y="845600"/>
            <a:ext cx="3709200" cy="68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Yolo V5</a:t>
            </a:r>
            <a:endParaRPr/>
          </a:p>
        </p:txBody>
      </p:sp>
      <p:sp>
        <p:nvSpPr>
          <p:cNvPr id="137" name="Google Shape;137;p14"/>
          <p:cNvSpPr txBox="1"/>
          <p:nvPr>
            <p:ph idx="1" type="body"/>
          </p:nvPr>
        </p:nvSpPr>
        <p:spPr>
          <a:xfrm>
            <a:off x="830700" y="1534400"/>
            <a:ext cx="3709200" cy="2904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800"/>
              <a:t>The Yolo here solves a very simple problem here which is to find the exact positions of screen and hardware device, considering some error margin. This is actually an overkill, as the actual setup remains the same, but even if it were to change. This will not have any issue.</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5"/>
          <p:cNvSpPr txBox="1"/>
          <p:nvPr>
            <p:ph type="title"/>
          </p:nvPr>
        </p:nvSpPr>
        <p:spPr>
          <a:xfrm>
            <a:off x="819150" y="845600"/>
            <a:ext cx="3709200" cy="68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Yolo V5</a:t>
            </a:r>
            <a:endParaRPr/>
          </a:p>
        </p:txBody>
      </p:sp>
      <p:pic>
        <p:nvPicPr>
          <p:cNvPr id="143" name="Google Shape;143;p15"/>
          <p:cNvPicPr preferRelativeResize="0"/>
          <p:nvPr/>
        </p:nvPicPr>
        <p:blipFill>
          <a:blip r:embed="rId3">
            <a:alphaModFix/>
          </a:blip>
          <a:stretch>
            <a:fillRect/>
          </a:stretch>
        </p:blipFill>
        <p:spPr>
          <a:xfrm>
            <a:off x="717425" y="1810300"/>
            <a:ext cx="4299299" cy="2461381"/>
          </a:xfrm>
          <a:prstGeom prst="rect">
            <a:avLst/>
          </a:prstGeom>
          <a:noFill/>
          <a:ln>
            <a:noFill/>
          </a:ln>
        </p:spPr>
      </p:pic>
      <p:pic>
        <p:nvPicPr>
          <p:cNvPr id="144" name="Google Shape;144;p15"/>
          <p:cNvPicPr preferRelativeResize="0"/>
          <p:nvPr/>
        </p:nvPicPr>
        <p:blipFill>
          <a:blip r:embed="rId4">
            <a:alphaModFix/>
          </a:blip>
          <a:stretch>
            <a:fillRect/>
          </a:stretch>
        </p:blipFill>
        <p:spPr>
          <a:xfrm>
            <a:off x="5467875" y="3531050"/>
            <a:ext cx="3369275" cy="956850"/>
          </a:xfrm>
          <a:prstGeom prst="rect">
            <a:avLst/>
          </a:prstGeom>
          <a:noFill/>
          <a:ln>
            <a:noFill/>
          </a:ln>
        </p:spPr>
      </p:pic>
      <p:pic>
        <p:nvPicPr>
          <p:cNvPr id="145" name="Google Shape;145;p15"/>
          <p:cNvPicPr preferRelativeResize="0"/>
          <p:nvPr/>
        </p:nvPicPr>
        <p:blipFill>
          <a:blip r:embed="rId5">
            <a:alphaModFix/>
          </a:blip>
          <a:stretch>
            <a:fillRect/>
          </a:stretch>
        </p:blipFill>
        <p:spPr>
          <a:xfrm>
            <a:off x="5467875" y="1576125"/>
            <a:ext cx="3369275" cy="1635724"/>
          </a:xfrm>
          <a:prstGeom prst="rect">
            <a:avLst/>
          </a:prstGeom>
          <a:noFill/>
          <a:ln>
            <a:noFill/>
          </a:ln>
        </p:spPr>
      </p:pic>
      <p:cxnSp>
        <p:nvCxnSpPr>
          <p:cNvPr id="146" name="Google Shape;146;p15"/>
          <p:cNvCxnSpPr>
            <a:stCxn id="143" idx="3"/>
            <a:endCxn id="145" idx="1"/>
          </p:cNvCxnSpPr>
          <p:nvPr/>
        </p:nvCxnSpPr>
        <p:spPr>
          <a:xfrm flipH="1" rot="10800000">
            <a:off x="5016724" y="2393891"/>
            <a:ext cx="451200" cy="647100"/>
          </a:xfrm>
          <a:prstGeom prst="straightConnector1">
            <a:avLst/>
          </a:prstGeom>
          <a:noFill/>
          <a:ln cap="flat" cmpd="sng" w="9525">
            <a:solidFill>
              <a:schemeClr val="dk2"/>
            </a:solidFill>
            <a:prstDash val="solid"/>
            <a:round/>
            <a:headEnd len="med" w="med" type="none"/>
            <a:tailEnd len="med" w="med" type="triangle"/>
          </a:ln>
        </p:spPr>
      </p:cxnSp>
      <p:cxnSp>
        <p:nvCxnSpPr>
          <p:cNvPr id="147" name="Google Shape;147;p15"/>
          <p:cNvCxnSpPr>
            <a:stCxn id="143" idx="3"/>
            <a:endCxn id="144" idx="1"/>
          </p:cNvCxnSpPr>
          <p:nvPr/>
        </p:nvCxnSpPr>
        <p:spPr>
          <a:xfrm>
            <a:off x="5016724" y="3040991"/>
            <a:ext cx="451200" cy="9684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819150" y="845600"/>
            <a:ext cx="3709200" cy="68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Hardware Device</a:t>
            </a:r>
            <a:endParaRPr/>
          </a:p>
        </p:txBody>
      </p:sp>
      <p:sp>
        <p:nvSpPr>
          <p:cNvPr id="153" name="Google Shape;153;p16"/>
          <p:cNvSpPr txBox="1"/>
          <p:nvPr>
            <p:ph idx="1" type="body"/>
          </p:nvPr>
        </p:nvSpPr>
        <p:spPr>
          <a:xfrm>
            <a:off x="830700" y="1534400"/>
            <a:ext cx="3709200" cy="2904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800"/>
              <a:t>We have used a simple blue detection filter, after thresholding and adding double counting safety checks get all the trigger locations.</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819150" y="845600"/>
            <a:ext cx="3709200" cy="68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Hardware Device</a:t>
            </a:r>
            <a:endParaRPr/>
          </a:p>
        </p:txBody>
      </p:sp>
      <p:cxnSp>
        <p:nvCxnSpPr>
          <p:cNvPr id="159" name="Google Shape;159;p17"/>
          <p:cNvCxnSpPr>
            <a:stCxn id="160" idx="3"/>
            <a:endCxn id="161" idx="1"/>
          </p:cNvCxnSpPr>
          <p:nvPr/>
        </p:nvCxnSpPr>
        <p:spPr>
          <a:xfrm>
            <a:off x="4069600" y="3074787"/>
            <a:ext cx="713400" cy="781200"/>
          </a:xfrm>
          <a:prstGeom prst="straightConnector1">
            <a:avLst/>
          </a:prstGeom>
          <a:noFill/>
          <a:ln cap="flat" cmpd="sng" w="9525">
            <a:solidFill>
              <a:schemeClr val="dk2"/>
            </a:solidFill>
            <a:prstDash val="solid"/>
            <a:round/>
            <a:headEnd len="med" w="med" type="none"/>
            <a:tailEnd len="med" w="med" type="triangle"/>
          </a:ln>
        </p:spPr>
      </p:cxnSp>
      <p:cxnSp>
        <p:nvCxnSpPr>
          <p:cNvPr id="162" name="Google Shape;162;p17"/>
          <p:cNvCxnSpPr>
            <a:stCxn id="160" idx="3"/>
            <a:endCxn id="163" idx="1"/>
          </p:cNvCxnSpPr>
          <p:nvPr/>
        </p:nvCxnSpPr>
        <p:spPr>
          <a:xfrm flipH="1" rot="10800000">
            <a:off x="4069600" y="2466087"/>
            <a:ext cx="713400" cy="608700"/>
          </a:xfrm>
          <a:prstGeom prst="straightConnector1">
            <a:avLst/>
          </a:prstGeom>
          <a:noFill/>
          <a:ln cap="flat" cmpd="sng" w="9525">
            <a:solidFill>
              <a:schemeClr val="dk2"/>
            </a:solidFill>
            <a:prstDash val="solid"/>
            <a:round/>
            <a:headEnd len="med" w="med" type="none"/>
            <a:tailEnd len="med" w="med" type="triangle"/>
          </a:ln>
        </p:spPr>
      </p:cxnSp>
      <p:pic>
        <p:nvPicPr>
          <p:cNvPr id="160" name="Google Shape;160;p17"/>
          <p:cNvPicPr preferRelativeResize="0"/>
          <p:nvPr/>
        </p:nvPicPr>
        <p:blipFill>
          <a:blip r:embed="rId3">
            <a:alphaModFix/>
          </a:blip>
          <a:stretch>
            <a:fillRect/>
          </a:stretch>
        </p:blipFill>
        <p:spPr>
          <a:xfrm>
            <a:off x="360400" y="2465975"/>
            <a:ext cx="3709200" cy="1217625"/>
          </a:xfrm>
          <a:prstGeom prst="rect">
            <a:avLst/>
          </a:prstGeom>
          <a:noFill/>
          <a:ln>
            <a:noFill/>
          </a:ln>
        </p:spPr>
      </p:pic>
      <p:pic>
        <p:nvPicPr>
          <p:cNvPr id="161" name="Google Shape;161;p17"/>
          <p:cNvPicPr preferRelativeResize="0"/>
          <p:nvPr/>
        </p:nvPicPr>
        <p:blipFill>
          <a:blip r:embed="rId4">
            <a:alphaModFix/>
          </a:blip>
          <a:stretch>
            <a:fillRect/>
          </a:stretch>
        </p:blipFill>
        <p:spPr>
          <a:xfrm>
            <a:off x="4783038" y="3247275"/>
            <a:ext cx="3709200" cy="1217625"/>
          </a:xfrm>
          <a:prstGeom prst="rect">
            <a:avLst/>
          </a:prstGeom>
          <a:noFill/>
          <a:ln>
            <a:noFill/>
          </a:ln>
        </p:spPr>
      </p:pic>
      <p:pic>
        <p:nvPicPr>
          <p:cNvPr id="163" name="Google Shape;163;p17"/>
          <p:cNvPicPr preferRelativeResize="0"/>
          <p:nvPr/>
        </p:nvPicPr>
        <p:blipFill>
          <a:blip r:embed="rId5">
            <a:alphaModFix/>
          </a:blip>
          <a:stretch>
            <a:fillRect/>
          </a:stretch>
        </p:blipFill>
        <p:spPr>
          <a:xfrm>
            <a:off x="4783050" y="1857150"/>
            <a:ext cx="3709200" cy="1217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819150" y="845600"/>
            <a:ext cx="3709200" cy="68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Screen</a:t>
            </a:r>
            <a:endParaRPr/>
          </a:p>
        </p:txBody>
      </p:sp>
      <p:sp>
        <p:nvSpPr>
          <p:cNvPr id="169" name="Google Shape;169;p18"/>
          <p:cNvSpPr txBox="1"/>
          <p:nvPr>
            <p:ph idx="1" type="body"/>
          </p:nvPr>
        </p:nvSpPr>
        <p:spPr>
          <a:xfrm>
            <a:off x="830700" y="1534400"/>
            <a:ext cx="3709200" cy="2904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800"/>
              <a:t>We are using an image comparison metric between frames at different instances to create disparities in the images and maximise, we have used methods to make the method more robust. From this we get all the action locations</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9"/>
          <p:cNvSpPr txBox="1"/>
          <p:nvPr>
            <p:ph type="title"/>
          </p:nvPr>
        </p:nvSpPr>
        <p:spPr>
          <a:xfrm>
            <a:off x="819150" y="845600"/>
            <a:ext cx="3709200" cy="68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Screen</a:t>
            </a:r>
            <a:endParaRPr/>
          </a:p>
        </p:txBody>
      </p:sp>
      <p:pic>
        <p:nvPicPr>
          <p:cNvPr id="175" name="Google Shape;175;p19"/>
          <p:cNvPicPr preferRelativeResize="0"/>
          <p:nvPr/>
        </p:nvPicPr>
        <p:blipFill>
          <a:blip r:embed="rId3">
            <a:alphaModFix/>
          </a:blip>
          <a:stretch>
            <a:fillRect/>
          </a:stretch>
        </p:blipFill>
        <p:spPr>
          <a:xfrm>
            <a:off x="2231225" y="1709350"/>
            <a:ext cx="4310848" cy="3008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819150" y="845600"/>
            <a:ext cx="3709200" cy="68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Final Calculations</a:t>
            </a:r>
            <a:endParaRPr/>
          </a:p>
        </p:txBody>
      </p:sp>
      <p:pic>
        <p:nvPicPr>
          <p:cNvPr id="181" name="Google Shape;181;p20"/>
          <p:cNvPicPr preferRelativeResize="0"/>
          <p:nvPr/>
        </p:nvPicPr>
        <p:blipFill>
          <a:blip r:embed="rId3">
            <a:alphaModFix/>
          </a:blip>
          <a:stretch>
            <a:fillRect/>
          </a:stretch>
        </p:blipFill>
        <p:spPr>
          <a:xfrm>
            <a:off x="1101789" y="1822625"/>
            <a:ext cx="6940426" cy="26433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